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8" r:id="rId4"/>
    <p:sldId id="271" r:id="rId5"/>
    <p:sldId id="259" r:id="rId6"/>
    <p:sldId id="260" r:id="rId7"/>
    <p:sldId id="261" r:id="rId8"/>
    <p:sldId id="262" r:id="rId9"/>
    <p:sldId id="265" r:id="rId10"/>
    <p:sldId id="266" r:id="rId11"/>
    <p:sldId id="263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4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21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1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72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87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6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2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9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8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5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5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C998-9689-4BD9-9DD0-59496105D1C5}" type="datetimeFigureOut">
              <a:rPr lang="ru-RU" smtClean="0"/>
              <a:pPr/>
              <a:t>17/11/21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BA92B-F43E-48D0-89D2-4ADCB8B26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42.ru/sites/ds252/files/2015/04/4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599"/>
            <a:ext cx="12193057" cy="6846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353" y="440425"/>
            <a:ext cx="11335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МАУДО «Детский сад № 8» г. Ялуторовска 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Отчёт по самообразованию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8530" y="3146176"/>
            <a:ext cx="1004495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 Black" pitchFamily="34" charset="0"/>
              </a:rPr>
              <a:t>«Развитие связной речи и памяти детей средствами мнемотехники»</a:t>
            </a: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endParaRPr lang="ru-RU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Ялуторовск, 2020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6" y="0"/>
            <a:ext cx="12193826" cy="688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4">
            <a:hlinkClick r:id="rId3" tooltip="&quot;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3421253"/>
            <a:ext cx="4900268" cy="2751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78505" y="476609"/>
            <a:ext cx="9627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Вот с таких простых дорожек я начала работать с детьми,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всеми известная потешка «Мишка Косолапый».</a:t>
            </a:r>
          </a:p>
          <a:p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Главная задача мнемотаблиц – соединить, т.е. связать все картинки между собой. </a:t>
            </a: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Затем мы стали разучивать небольшие стишки, ориентировались на тему недели, и каждую неделю заучивали по одному стихотворению.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272" y="2748766"/>
            <a:ext cx="4881001" cy="34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9016" y="526473"/>
            <a:ext cx="10414310" cy="94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Детям очень нравятся эти схемы, они яркие и цветные (это очень важно), они легко запоминают.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Обогащается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 увеличивается 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круг знаний об окружающем мире;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появляется интерес к заучиванию стихов;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словарный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запас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пополняется;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преодолевают робость, застенчивость, учатся свободно держаться перед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аудиторией. Развивается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образное мышление и воображение.</a:t>
            </a:r>
          </a:p>
          <a:p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Всё перечисленное – это только определённые виды деятельности детей по развитию речи. Но я считаю и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думаю, </a:t>
            </a:r>
            <a:r>
              <a:rPr 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что применять модельные схемы можно и на других занятиях. </a:t>
            </a:r>
            <a:r>
              <a:rPr lang="ru-RU" sz="24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следующий учебный год я планирую вводить элементы мнемотехники в различные виды деятельности.</a:t>
            </a:r>
            <a:endParaRPr lang="ru-RU" sz="24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8780" y="592183"/>
            <a:ext cx="101808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 Black" panose="020B0A04020102020204" pitchFamily="34" charset="0"/>
              </a:rPr>
              <a:t>На одном из родительских собраний, провела консультацию «Учим и играем!» совместно выучили стихотворение по мнемотаблице.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Подготовила небольшие стишки для разучивания дома. 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Свои умения дети показали на открытом показе  НОД,  в процессе деятельности, выучили стишок про «Свинку».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Пополняю картотеку стихов по мнемотаблице, по пересказыванию сказок.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1"/>
          <a:stretch/>
        </p:blipFill>
        <p:spPr>
          <a:xfrm rot="19531714">
            <a:off x="1508530" y="4084548"/>
            <a:ext cx="2293565" cy="1798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799" y="3744162"/>
            <a:ext cx="2446391" cy="1895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267">
            <a:off x="8199428" y="4186200"/>
            <a:ext cx="2531465" cy="18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1700" y="337236"/>
            <a:ext cx="1071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Arial Black" pitchFamily="34" charset="0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Arial Black" pitchFamily="34" charset="0"/>
              </a:rPr>
              <a:t>«Развитие связной речи и памяти детей средствами мнемотехники </a:t>
            </a:r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  <a:endParaRPr lang="ru-RU" sz="2800" i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7850" y="1278138"/>
            <a:ext cx="11366500" cy="114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Цель:</a:t>
            </a:r>
            <a:r>
              <a:rPr lang="ru-RU" i="1" dirty="0">
                <a:solidFill>
                  <a:prstClr val="black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Облегчить у детей процесс становления связной речи </a:t>
            </a:r>
            <a:r>
              <a:rPr lang="ru-RU" sz="2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          и </a:t>
            </a:r>
            <a:r>
              <a:rPr lang="ru-RU" sz="24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памяти средствами мнемотехники.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6750" y="2655984"/>
            <a:ext cx="11277600" cy="3719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Задачи : </a:t>
            </a:r>
            <a:r>
              <a:rPr lang="ru-RU" sz="2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- Повысить собственный уровень знаний путем изучения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необходимой литературы, интернет – ресурсов;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Развивать связную речь и память, изображать картинку каждой фразы, воспроизводить по опорным рисункам стихи;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 Подготовить и провести консультацию на тему: «Развитие связной речи и памяти детей средствами мнемотехники» в своей подгруппе;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- Пополнить картотеку  таблицами, схемами;</a:t>
            </a:r>
            <a:endParaRPr lang="ru-RU" sz="22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361" y="387927"/>
            <a:ext cx="10875893" cy="623454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Использование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мнемотехники в настоящее время </a:t>
            </a: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становится актуальным!!!!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Основной </a:t>
            </a:r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«секрет»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мнемотехники очень прост и </a:t>
            </a: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хорошо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известен. Когда человек в своём воображении </a:t>
            </a: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соединяет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несколько зрительных образов, мозг </a:t>
            </a: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фиксирует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эту взаимосвязь. И в дальнейшем при припоминании по одному из образов этой ассоциации мозг воспроизводит все ранее соединённые образы.         </a:t>
            </a:r>
            <a:endParaRPr lang="ru-RU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Хорошо </a:t>
            </a:r>
            <a:r>
              <a:rPr lang="ru-RU" i="1" dirty="0">
                <a:solidFill>
                  <a:srgbClr val="002060"/>
                </a:solidFill>
                <a:latin typeface="Arial Black" panose="020B0A04020102020204" pitchFamily="34" charset="0"/>
              </a:rPr>
              <a:t>известно, что язык мозга — это образы. И, прежде всего, зрительные образы. Если обращаться к мозгу на его языке, он выполнит любые наши команды, например, команду «запомнить». </a:t>
            </a:r>
          </a:p>
        </p:txBody>
      </p:sp>
    </p:spTree>
    <p:extLst>
      <p:ext uri="{BB962C8B-B14F-4D97-AF65-F5344CB8AC3E}">
        <p14:creationId xmlns:p14="http://schemas.microsoft.com/office/powerpoint/2010/main" val="6787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174" y="272143"/>
            <a:ext cx="10366768" cy="63137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первом этапе работы я приступила к изучению литературы,  искать информацию из различных интернет ресурсов. Главным для меня было выяснить : что такое мнемотехника, мнемотаблицы,  чётко выделить разграничения между данными понятиями. Научиться самостоятельно и правильно использовать и создавать мнемотехнику.  Проанализировать положительные стороны данной технологии.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Изучив многое,  я пришла к следующим выводам, благодаря которым я стала выстраивать всю дальнейшею деятельность по данной теме.</a:t>
            </a:r>
          </a:p>
          <a:p>
            <a:pPr marL="0" indent="0">
              <a:lnSpc>
                <a:spcPct val="100000"/>
              </a:lnSpc>
              <a:buNone/>
            </a:pPr>
            <a:endParaRPr lang="ru-RU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0"/>
            <a:ext cx="12161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0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2" y="0"/>
            <a:ext cx="110227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0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6" y="0"/>
            <a:ext cx="116823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9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" y="15667"/>
            <a:ext cx="12161200" cy="683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473528"/>
            <a:ext cx="1068977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488</Words>
  <Application>Microsoft Office PowerPoint</Application>
  <PresentationFormat>Широкоэкранный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cp:lastPrinted>2020-06-05T07:36:46Z</cp:lastPrinted>
  <dcterms:created xsi:type="dcterms:W3CDTF">2020-01-13T00:30:28Z</dcterms:created>
  <dcterms:modified xsi:type="dcterms:W3CDTF">2021-11-16T21:19:46Z</dcterms:modified>
</cp:coreProperties>
</file>